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1"/>
  </p:notesMasterIdLst>
  <p:sldIdLst>
    <p:sldId id="347" r:id="rId3"/>
    <p:sldId id="350" r:id="rId4"/>
    <p:sldId id="296" r:id="rId5"/>
    <p:sldId id="351" r:id="rId6"/>
    <p:sldId id="352" r:id="rId7"/>
    <p:sldId id="345" r:id="rId8"/>
    <p:sldId id="355" r:id="rId9"/>
    <p:sldId id="349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70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82" y="90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437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098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1718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532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2536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2557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931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8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Grammar Focus (3a-3d)</a:t>
            </a:r>
            <a:endParaRPr lang="zh-CN" altLang="en-US" sz="4656" b="1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65934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025863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8" name="Picture 2" descr="花朵ppt素材设计素材免费下载 花朵ppt素材设计图片 千图网平面设计 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>
            <a:off x="7612577" y="7210546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27819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一、根据中文意思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完成英语句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我们打算这周六去参观科技馆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学习太空探索的知识。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science museum this Saturday to learn about space exploration.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为备战下周的数学考试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我打算加倍努力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每天都要做额外的习题。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harder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the maths test next week by doing extra exercises every day.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597720" y="2063302"/>
            <a:ext cx="5747086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going          to              visit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046834" y="3707167"/>
            <a:ext cx="647645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am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going   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work/study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27976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为了今晚的家庭晚餐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我爸爸准备做意大利面。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dad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_________ _________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spaghetti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our family dinner tonight.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校篮球队将在下周五与第二中学进行一场比赛。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school basketball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team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_________ _________ _________ 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　　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match against No.2 Middle School next Friday.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露西打算加入美术社团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因为她想提高绘画技巧。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Lucy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 club because she wants to improve her painting skills.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135895" y="1097531"/>
            <a:ext cx="571823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 going         to             cook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837998" y="2770212"/>
            <a:ext cx="578716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going          to              have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776299" y="4418534"/>
            <a:ext cx="575830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going             to     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join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1539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99337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二、按要求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mother is going to make some cupcakes for the picnic.(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改为一般疑问句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your mother going to make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cupcakes for the picnic?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.Lily is going to study education.(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改为否定句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Lily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education.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am going to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have a picnic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this weekend.(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 ________ ________ ________ 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weekend?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.Cheng Han is going to move to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Shanghai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Cheng Han going to move?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51625" y="1487949"/>
            <a:ext cx="671690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Is                                                           any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786574" y="2597109"/>
            <a:ext cx="253139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isn’t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going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564525" y="3747960"/>
            <a:ext cx="692529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you         going          to               do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47429" y="4820315"/>
            <a:ext cx="114005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Where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16120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81000" y="1217373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语法填空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阅读下面短文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在空白处填入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个适当的单词或括号内单词的正确形式。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Creative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Friends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Lucy and I are middle school students who love art and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._____________(literature).Lucy’s sister is a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._____________(design) who works on interesting projects.She is going to create posters for our school art festival next month.Lucy keeps on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._____________(practice) drawing every weekend because she wants to be a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._____________(paint) like Van Gogh.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940683" y="3474016"/>
            <a:ext cx="183736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literature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814094" y="3443194"/>
            <a:ext cx="1758815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designer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096000" y="4556105"/>
            <a:ext cx="161775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practicing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095999" y="5097876"/>
            <a:ext cx="118013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painter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86321"/>
            <a:ext cx="11430000" cy="619374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music class, we study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._____________(classic) songs by Mozart.Our teacher says, “If you try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._____________(you) best, you can join the school band.” I am going to learn the piano this summer because I want to be a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._____________(music) someday.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also read Chinese literature like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Journey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West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class.Sometimes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miss(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不理解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the main ideas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 the stories, so I read them again after school.My friend Tom always tells me, “Believe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_____________ yourself!You’ll understand them soon.”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Lucy and I have big dreams.She is going to study art in Paris, and I want to write stories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 our school life.We both know:hard work today will make tomorrow brighter!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397356" y="306869"/>
            <a:ext cx="118013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classic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807290" y="838366"/>
            <a:ext cx="84350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your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64755" y="1968522"/>
            <a:ext cx="147829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musician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372422" y="3086623"/>
            <a:ext cx="48442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of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461686" y="4223316"/>
            <a:ext cx="46358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in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598710" y="5281554"/>
            <a:ext cx="98135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about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239135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507</TotalTime>
  <Words>353</Words>
  <Application>Microsoft Office PowerPoint</Application>
  <PresentationFormat>宽屏</PresentationFormat>
  <Paragraphs>55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70</cp:revision>
  <dcterms:created xsi:type="dcterms:W3CDTF">2021-07-19T03:09:34Z</dcterms:created>
  <dcterms:modified xsi:type="dcterms:W3CDTF">2025-09-15T02:54:21Z</dcterms:modified>
</cp:coreProperties>
</file>